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9" r:id="rId6"/>
    <p:sldId id="260" r:id="rId7"/>
    <p:sldId id="261" r:id="rId8"/>
    <p:sldId id="262" r:id="rId9"/>
    <p:sldId id="257" r:id="rId10"/>
    <p:sldId id="263" r:id="rId11"/>
    <p:sldId id="264"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81" r:id="rId25"/>
    <p:sldId id="282" r:id="rId26"/>
    <p:sldId id="278" r:id="rId27"/>
    <p:sldId id="279" r:id="rId28"/>
    <p:sldId id="280" r:id="rId29"/>
    <p:sldId id="266" r:id="rId30"/>
    <p:sldId id="283" r:id="rId31"/>
    <p:sldId id="284" r:id="rId32"/>
    <p:sldId id="285" r:id="rId33"/>
    <p:sldId id="286" r:id="rId34"/>
    <p:sldId id="287" r:id="rId35"/>
    <p:sldId id="288" r:id="rId36"/>
    <p:sldId id="289" r:id="rId37"/>
    <p:sldId id="290" r:id="rId38"/>
    <p:sldId id="291" r:id="rId39"/>
    <p:sldId id="29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60"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6D5618-DDFD-45FF-A13E-99AAA5048F1D}"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5B6ED-938B-46F3-9308-9AC68E0701F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D5618-DDFD-45FF-A13E-99AAA5048F1D}"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5B6ED-938B-46F3-9308-9AC68E0701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D5618-DDFD-45FF-A13E-99AAA5048F1D}"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5B6ED-938B-46F3-9308-9AC68E0701F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231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375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691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916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232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749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54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47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D5618-DDFD-45FF-A13E-99AAA5048F1D}"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5B6ED-938B-46F3-9308-9AC68E0701F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043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831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955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118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054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416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968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915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693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543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D5618-DDFD-45FF-A13E-99AAA5048F1D}"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5B6ED-938B-46F3-9308-9AC68E0701F2}"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091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3433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390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090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20/10/2016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61502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20/10/2016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247003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20/10/2016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618667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20/10/2016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376238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7C6545E-80C5-49B1-8C5A-35BECA499071}" type="datetimeFigureOut">
              <a:rPr lang="ms-MY" smtClean="0">
                <a:solidFill>
                  <a:prstClr val="black">
                    <a:tint val="75000"/>
                  </a:prstClr>
                </a:solidFill>
              </a:rPr>
              <a:pPr/>
              <a:t>20/10/2016</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626094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7C6545E-80C5-49B1-8C5A-35BECA499071}" type="datetimeFigureOut">
              <a:rPr lang="ms-MY" smtClean="0">
                <a:solidFill>
                  <a:prstClr val="black">
                    <a:tint val="75000"/>
                  </a:prstClr>
                </a:solidFill>
              </a:rPr>
              <a:pPr/>
              <a:t>20/10/2016</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94558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6D5618-DDFD-45FF-A13E-99AAA5048F1D}"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5B6ED-938B-46F3-9308-9AC68E0701F2}"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6545E-80C5-49B1-8C5A-35BECA499071}" type="datetimeFigureOut">
              <a:rPr lang="ms-MY" smtClean="0">
                <a:solidFill>
                  <a:prstClr val="black">
                    <a:tint val="75000"/>
                  </a:prstClr>
                </a:solidFill>
              </a:rPr>
              <a:pPr/>
              <a:t>20/10/2016</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097130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20/10/2016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105960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20/10/2016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088071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20/10/2016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56776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20/10/2016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06674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6D5618-DDFD-45FF-A13E-99AAA5048F1D}" type="datetimeFigureOut">
              <a:rPr lang="en-US" smtClean="0"/>
              <a:t>10/20/2016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A5B6ED-938B-46F3-9308-9AC68E0701F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6D5618-DDFD-45FF-A13E-99AAA5048F1D}" type="datetimeFigureOut">
              <a:rPr lang="en-US" smtClean="0"/>
              <a:t>10/20/2016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A5B6ED-938B-46F3-9308-9AC68E0701F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D5618-DDFD-45FF-A13E-99AAA5048F1D}" type="datetimeFigureOut">
              <a:rPr lang="en-US" smtClean="0"/>
              <a:t>10/20/2016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A5B6ED-938B-46F3-9308-9AC68E0701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D5618-DDFD-45FF-A13E-99AAA5048F1D}"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5B6ED-938B-46F3-9308-9AC68E0701F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D5618-DDFD-45FF-A13E-99AAA5048F1D}"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5B6ED-938B-46F3-9308-9AC68E0701F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D5618-DDFD-45FF-A13E-99AAA5048F1D}" type="datetimeFigureOut">
              <a:rPr lang="en-US" smtClean="0"/>
              <a:t>10/20/2016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5B6ED-938B-46F3-9308-9AC68E0701F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033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6963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6545E-80C5-49B1-8C5A-35BECA499071}" type="datetimeFigureOut">
              <a:rPr lang="ms-MY" smtClean="0">
                <a:solidFill>
                  <a:prstClr val="black">
                    <a:tint val="75000"/>
                  </a:prstClr>
                </a:solidFill>
              </a:rPr>
              <a:pPr/>
              <a:t>20/10/2016</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853061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9964"/>
            <a:ext cx="9144000" cy="68480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03312" y="152400"/>
            <a:ext cx="775712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Dakwah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tanpa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pengucapan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mesti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dipraktikkan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oleh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setiap</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muslim</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143000" y="2046821"/>
            <a:ext cx="6763072" cy="1586880"/>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Bertanggungjawab</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menawan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hati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orang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didampingi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ditemui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melalui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muamalah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Islami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699354" y="4191000"/>
            <a:ext cx="7772400" cy="1524000"/>
          </a:xfrm>
          <a:prstGeom prst="roundRect">
            <a:avLst>
              <a:gd name="adj" fmla="val 11364"/>
            </a:avLst>
          </a:prstGeom>
          <a:solidFill>
            <a:schemeClr val="bg2">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Mempamerkan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kebaikan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keindahan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melalui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komunikasi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pergaulan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akhlak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baik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kerjaya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masing-masing</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p:txBody>
      </p:sp>
      <p:sp>
        <p:nvSpPr>
          <p:cNvPr id="6" name="Right Arrow 5"/>
          <p:cNvSpPr/>
          <p:nvPr/>
        </p:nvSpPr>
        <p:spPr>
          <a:xfrm rot="5400000">
            <a:off x="780638" y="3410362"/>
            <a:ext cx="746427" cy="936104"/>
          </a:xfrm>
          <a:prstGeom prst="rightArrow">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0714" y="76200"/>
            <a:ext cx="8900886"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Menarik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perhatian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minat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ajaran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298374" y="4648200"/>
            <a:ext cx="7540827" cy="1447800"/>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Orang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bukan</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memeluk</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kerana</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tertawan</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akhlak</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yang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dizahirkan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ounded Rectangle 4"/>
          <p:cNvSpPr/>
          <p:nvPr/>
        </p:nvSpPr>
        <p:spPr>
          <a:xfrm>
            <a:off x="395536" y="2971800"/>
            <a:ext cx="8424936" cy="1371600"/>
          </a:xfrm>
          <a:prstGeom prst="roundRect">
            <a:avLst>
              <a:gd name="adj" fmla="val 19735"/>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Mempraktikkan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syakhsiah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adab</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sifat-sifat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395536" y="1447800"/>
            <a:ext cx="8352928" cy="1295400"/>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Menjadikan </a:t>
            </a: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keunggulan dan kejituan nilai Islam sebagai teras gerak kerja dan aktiviti kehidupan</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Curved Down Arrow 6"/>
          <p:cNvSpPr/>
          <p:nvPr/>
        </p:nvSpPr>
        <p:spPr>
          <a:xfrm rot="5400000" flipV="1">
            <a:off x="1181101" y="4152900"/>
            <a:ext cx="533399" cy="1219201"/>
          </a:xfrm>
          <a:prstGeom prst="curvedDownArrow">
            <a:avLst>
              <a:gd name="adj1" fmla="val 62195"/>
              <a:gd name="adj2" fmla="val 32585"/>
              <a:gd name="adj3" fmla="val 27999"/>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09872" y="76200"/>
            <a:ext cx="8610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Pendekatan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ad-</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Dakwah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Bil-hal</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diamalkan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371600" y="2438400"/>
            <a:ext cx="6459187" cy="1257300"/>
          </a:xfrm>
          <a:prstGeom prst="roundRect">
            <a:avLst>
              <a:gd name="adj" fmla="val 49870"/>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400" dirty="0"/>
              <a:t>Tindakan Baginda ini sangat mengujakan para pejuang  dan menjadikan mereka lebih yakin dan  bersemangat untuk berjuang</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Curved Down Arrow 4"/>
          <p:cNvSpPr/>
          <p:nvPr/>
        </p:nvSpPr>
        <p:spPr>
          <a:xfrm rot="17176444" flipH="1">
            <a:off x="243991" y="2035217"/>
            <a:ext cx="1575992" cy="1041304"/>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914400" y="1181100"/>
            <a:ext cx="7315200" cy="1104900"/>
          </a:xfrm>
          <a:prstGeom prst="roundRect">
            <a:avLst>
              <a:gd name="adj" fmla="val 6561"/>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ms-MY" sz="2400" b="1" dirty="0" smtClean="0">
                <a:solidFill>
                  <a:schemeClr val="tx1"/>
                </a:solidFill>
                <a:effectLst>
                  <a:outerShdw blurRad="38100" dist="38100" dir="2700000" algn="tl">
                    <a:srgbClr val="000000">
                      <a:alpha val="43137"/>
                    </a:srgbClr>
                  </a:outerShdw>
                </a:effectLst>
              </a:rPr>
              <a:t>Baginda </a:t>
            </a:r>
            <a:r>
              <a:rPr lang="ms-MY" sz="2400" b="1" dirty="0">
                <a:solidFill>
                  <a:schemeClr val="tx1"/>
                </a:solidFill>
                <a:effectLst>
                  <a:outerShdw blurRad="38100" dist="38100" dir="2700000" algn="tl">
                    <a:srgbClr val="000000">
                      <a:alpha val="43137"/>
                    </a:srgbClr>
                  </a:outerShdw>
                </a:effectLst>
              </a:rPr>
              <a:t>turun padang mengambil inisiatif mengumpul kayu api untuk memasak semasa peperangan Badar.</a:t>
            </a:r>
            <a:endParaRPr lang="en-US" sz="2400" b="1" dirty="0">
              <a:ln w="12700">
                <a:solidFill>
                  <a:schemeClr val="tx1"/>
                </a:solidFill>
              </a:ln>
              <a:solidFill>
                <a:schemeClr val="tx1"/>
              </a:solidFill>
              <a:effectLst>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1524000" y="5448300"/>
            <a:ext cx="6459187" cy="1257300"/>
          </a:xfrm>
          <a:prstGeom prst="roundRect">
            <a:avLst>
              <a:gd name="adj" fmla="val 49870"/>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ms-MY" sz="2400" dirty="0" smtClean="0"/>
              <a:t>Menyebabkan </a:t>
            </a:r>
            <a:r>
              <a:rPr lang="ms-MY" sz="2400" dirty="0"/>
              <a:t>orang itu insaf dan bersama keluarganya memeluk Islam.</a:t>
            </a:r>
            <a:endParaRPr lang="en-MY" sz="2400" dirty="0"/>
          </a:p>
        </p:txBody>
      </p:sp>
      <p:sp>
        <p:nvSpPr>
          <p:cNvPr id="8" name="Curved Down Arrow 7"/>
          <p:cNvSpPr/>
          <p:nvPr/>
        </p:nvSpPr>
        <p:spPr>
          <a:xfrm rot="17176444" flipH="1">
            <a:off x="396391" y="4702217"/>
            <a:ext cx="1575992" cy="1041304"/>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ed Rectangle 8"/>
          <p:cNvSpPr/>
          <p:nvPr/>
        </p:nvSpPr>
        <p:spPr>
          <a:xfrm>
            <a:off x="1066800" y="3848100"/>
            <a:ext cx="7315200" cy="1460594"/>
          </a:xfrm>
          <a:prstGeom prst="roundRect">
            <a:avLst>
              <a:gd name="adj" fmla="val 6561"/>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ms-MY" sz="2400" b="1" dirty="0" smtClean="0">
                <a:solidFill>
                  <a:schemeClr val="tx1"/>
                </a:solidFill>
                <a:effectLst>
                  <a:outerShdw blurRad="38100" dist="38100" dir="2700000" algn="tl">
                    <a:srgbClr val="000000">
                      <a:alpha val="43137"/>
                    </a:srgbClr>
                  </a:outerShdw>
                </a:effectLst>
              </a:rPr>
              <a:t>Sikap memaafkan </a:t>
            </a:r>
            <a:r>
              <a:rPr lang="ms-MY" sz="2400" b="1" dirty="0">
                <a:solidFill>
                  <a:schemeClr val="tx1"/>
                </a:solidFill>
                <a:effectLst>
                  <a:outerShdw blurRad="38100" dist="38100" dir="2700000" algn="tl">
                    <a:srgbClr val="000000">
                      <a:alpha val="43137"/>
                    </a:srgbClr>
                  </a:outerShdw>
                </a:effectLst>
              </a:rPr>
              <a:t>dan tindakan membebaskan orang yang menghunus senjata untuk membunuh </a:t>
            </a:r>
            <a:r>
              <a:rPr lang="ms-MY" sz="2400" b="1" dirty="0" smtClean="0">
                <a:solidFill>
                  <a:schemeClr val="tx1"/>
                </a:solidFill>
                <a:effectLst>
                  <a:outerShdw blurRad="38100" dist="38100" dir="2700000" algn="tl">
                    <a:srgbClr val="000000">
                      <a:alpha val="43137"/>
                    </a:srgbClr>
                  </a:outerShdw>
                </a:effectLst>
              </a:rPr>
              <a:t>Baginda</a:t>
            </a:r>
            <a:endParaRPr lang="en-US" sz="2400" b="1" dirty="0">
              <a:ln w="12700">
                <a:solidFill>
                  <a:schemeClr val="tx1"/>
                </a:solidFill>
              </a:ln>
              <a:solidFill>
                <a:schemeClr val="tx1"/>
              </a:solidFill>
              <a:effectLst>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09872" y="344106"/>
            <a:ext cx="8610600" cy="553998"/>
          </a:xfrm>
          <a:prstGeom prst="rect">
            <a:avLst/>
          </a:prstGeom>
        </p:spPr>
        <p:txBody>
          <a:bodyPr wrap="square">
            <a:spAutoFit/>
          </a:bodyPr>
          <a:lstStyle/>
          <a:p>
            <a:pPr algn="ctr" fontAlgn="auto">
              <a:spcBef>
                <a:spcPts val="0"/>
              </a:spcBef>
              <a:spcAft>
                <a:spcPts val="0"/>
              </a:spcAft>
              <a:defRPr/>
            </a:pPr>
            <a:r>
              <a:rPr lang="sv-SE"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Dakwah bil-hal lebih mudah </a:t>
            </a:r>
            <a:r>
              <a:rPr lang="sv-S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difahami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981200" y="3287186"/>
            <a:ext cx="5562600" cy="1056214"/>
          </a:xfrm>
          <a:prstGeom prst="roundRect">
            <a:avLst>
              <a:gd name="adj" fmla="val 49870"/>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ms-MY" sz="2400" b="1" dirty="0" smtClean="0">
                <a:effectLst>
                  <a:glow rad="101600">
                    <a:schemeClr val="tx1">
                      <a:alpha val="60000"/>
                    </a:schemeClr>
                  </a:glow>
                  <a:outerShdw blurRad="38100" dist="38100" dir="2700000" algn="tl">
                    <a:srgbClr val="000000">
                      <a:alpha val="43137"/>
                    </a:srgbClr>
                  </a:outerShdw>
                </a:effectLst>
              </a:rPr>
              <a:t>Keindahan </a:t>
            </a:r>
            <a:r>
              <a:rPr lang="ms-MY" sz="2400" b="1" dirty="0">
                <a:effectLst>
                  <a:glow rad="101600">
                    <a:schemeClr val="tx1">
                      <a:alpha val="60000"/>
                    </a:schemeClr>
                  </a:glow>
                  <a:outerShdw blurRad="38100" dist="38100" dir="2700000" algn="tl">
                    <a:srgbClr val="000000">
                      <a:alpha val="43137"/>
                    </a:srgbClr>
                  </a:outerShdw>
                </a:effectLst>
              </a:rPr>
              <a:t>Islam dapat ditonton oleh khalayak</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endParaRPr>
          </a:p>
        </p:txBody>
      </p:sp>
      <p:sp>
        <p:nvSpPr>
          <p:cNvPr id="5" name="Curved Down Arrow 4"/>
          <p:cNvSpPr/>
          <p:nvPr/>
        </p:nvSpPr>
        <p:spPr>
          <a:xfrm rot="17176444" flipH="1">
            <a:off x="876234" y="2785335"/>
            <a:ext cx="1575992" cy="1041304"/>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effectLst>
                <a:glow rad="101600">
                  <a:schemeClr val="tx1">
                    <a:alpha val="60000"/>
                  </a:schemeClr>
                </a:glow>
                <a:outerShdw blurRad="38100" dist="38100" dir="2700000" algn="tl">
                  <a:srgbClr val="000000">
                    <a:alpha val="43137"/>
                  </a:srgbClr>
                </a:outerShdw>
              </a:effectLst>
            </a:endParaRPr>
          </a:p>
        </p:txBody>
      </p:sp>
      <p:sp>
        <p:nvSpPr>
          <p:cNvPr id="6" name="Rounded Rectangle 5"/>
          <p:cNvSpPr/>
          <p:nvPr/>
        </p:nvSpPr>
        <p:spPr>
          <a:xfrm>
            <a:off x="857200" y="1816696"/>
            <a:ext cx="7315200" cy="1307504"/>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400" b="1" i="1" dirty="0" smtClean="0">
                <a:effectLst>
                  <a:glow rad="101600">
                    <a:schemeClr val="tx1">
                      <a:alpha val="60000"/>
                    </a:schemeClr>
                  </a:glow>
                  <a:outerShdw blurRad="38100" dist="38100" dir="2700000" algn="tl">
                    <a:srgbClr val="000000">
                      <a:alpha val="43137"/>
                    </a:srgbClr>
                  </a:outerShdw>
                </a:effectLst>
              </a:rPr>
              <a:t>Dakwah </a:t>
            </a:r>
            <a:r>
              <a:rPr lang="ms-MY" sz="2400" b="1" i="1" dirty="0">
                <a:effectLst>
                  <a:glow rad="101600">
                    <a:schemeClr val="tx1">
                      <a:alpha val="60000"/>
                    </a:schemeClr>
                  </a:glow>
                  <a:outerShdw blurRad="38100" dist="38100" dir="2700000" algn="tl">
                    <a:srgbClr val="000000">
                      <a:alpha val="43137"/>
                    </a:srgbClr>
                  </a:outerShdw>
                </a:effectLst>
              </a:rPr>
              <a:t>bil-hal</a:t>
            </a:r>
            <a:r>
              <a:rPr lang="ms-MY" sz="2400" b="1" dirty="0">
                <a:effectLst>
                  <a:glow rad="101600">
                    <a:schemeClr val="tx1">
                      <a:alpha val="60000"/>
                    </a:schemeClr>
                  </a:glow>
                  <a:outerShdw blurRad="38100" dist="38100" dir="2700000" algn="tl">
                    <a:srgbClr val="000000">
                      <a:alpha val="43137"/>
                    </a:srgbClr>
                  </a:outerShdw>
                </a:effectLst>
              </a:rPr>
              <a:t> </a:t>
            </a:r>
            <a:r>
              <a:rPr lang="ms-MY" sz="2400" b="1" dirty="0" smtClean="0">
                <a:effectLst>
                  <a:glow rad="101600">
                    <a:schemeClr val="tx1">
                      <a:alpha val="60000"/>
                    </a:schemeClr>
                  </a:glow>
                  <a:outerShdw blurRad="38100" dist="38100" dir="2700000" algn="tl">
                    <a:srgbClr val="000000">
                      <a:alpha val="43137"/>
                    </a:srgbClr>
                  </a:outerShdw>
                </a:effectLst>
              </a:rPr>
              <a:t>memerlukan </a:t>
            </a:r>
            <a:r>
              <a:rPr lang="ms-MY" sz="2400" b="1" dirty="0">
                <a:effectLst>
                  <a:glow rad="101600">
                    <a:schemeClr val="tx1">
                      <a:alpha val="60000"/>
                    </a:schemeClr>
                  </a:glow>
                  <a:outerShdw blurRad="38100" dist="38100" dir="2700000" algn="tl">
                    <a:srgbClr val="000000">
                      <a:alpha val="43137"/>
                    </a:srgbClr>
                  </a:outerShdw>
                </a:effectLst>
              </a:rPr>
              <a:t>kepada kemantapan syakhsiah, akhlak, amalan dan gerak kerja yang Islami. </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endParaRPr>
          </a:p>
        </p:txBody>
      </p:sp>
      <p:sp>
        <p:nvSpPr>
          <p:cNvPr id="7" name="Rounded Rectangle 6"/>
          <p:cNvSpPr/>
          <p:nvPr/>
        </p:nvSpPr>
        <p:spPr>
          <a:xfrm>
            <a:off x="1204392" y="4953000"/>
            <a:ext cx="6644208" cy="1152128"/>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400" b="1" dirty="0" smtClean="0">
                <a:effectLst>
                  <a:glow rad="101600">
                    <a:schemeClr val="tx1">
                      <a:alpha val="60000"/>
                    </a:schemeClr>
                  </a:glow>
                  <a:outerShdw blurRad="38100" dist="38100" dir="2700000" algn="tl">
                    <a:srgbClr val="000000">
                      <a:alpha val="43137"/>
                    </a:srgbClr>
                  </a:outerShdw>
                </a:effectLst>
              </a:rPr>
              <a:t>Kesannya </a:t>
            </a:r>
            <a:r>
              <a:rPr lang="ms-MY" sz="2400" b="1" dirty="0">
                <a:effectLst>
                  <a:glow rad="101600">
                    <a:schemeClr val="tx1">
                      <a:alpha val="60000"/>
                    </a:schemeClr>
                  </a:glow>
                  <a:outerShdw blurRad="38100" dist="38100" dir="2700000" algn="tl">
                    <a:srgbClr val="000000">
                      <a:alpha val="43137"/>
                    </a:srgbClr>
                  </a:outerShdw>
                </a:effectLst>
              </a:rPr>
              <a:t>lebih mendalam berbanding dengan ceramah dakwah</a:t>
            </a:r>
            <a:endParaRPr lang="en-US" sz="2400" b="1" dirty="0">
              <a:ln w="1270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305689"/>
            <a:ext cx="8610600" cy="553998"/>
          </a:xfrm>
          <a:prstGeom prst="rect">
            <a:avLst/>
          </a:prstGeom>
        </p:spPr>
        <p:txBody>
          <a:bodyPr wrap="square">
            <a:spAutoFit/>
          </a:bodyPr>
          <a:lstStyle/>
          <a:p>
            <a:pPr algn="ctr">
              <a:defRPr/>
            </a:pP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Menjadi</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Muslim Yang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Cintakan</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a:t>
            </a:r>
            <a:endPar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611560" y="3986808"/>
            <a:ext cx="7992888" cy="1728192"/>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Para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pendakwah</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dituntut</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mempamerkan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keunggulan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Islam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seperti</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diutarakan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dalam</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ceramah</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kuliah</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atau</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karya</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mereka</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611560" y="1905889"/>
            <a:ext cx="7922840" cy="1447800"/>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Menjadi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pendakwah</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secara</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tidak</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langsung</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atau</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pendakwah</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tanpa</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pengucapan</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152400"/>
            <a:ext cx="9067800" cy="954107"/>
          </a:xfrm>
          <a:prstGeom prst="rect">
            <a:avLst/>
          </a:prstGeom>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As-</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Sof</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2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3:</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52400" y="1723708"/>
            <a:ext cx="8763001" cy="1569660"/>
          </a:xfrm>
          <a:prstGeom prst="rect">
            <a:avLst/>
          </a:prstGeom>
          <a:solidFill>
            <a:schemeClr val="bg1">
              <a:alpha val="34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لِمَ تَقُولُونَ مَا لَا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تَفْعَلُونَ</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كَبُرَ مَقْتًا عِنْدَ اللَّهِ أَنْ تَقُولُوا مَا لَا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تَفْعَلُونَ.</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0" y="4285798"/>
            <a:ext cx="9144000" cy="2246769"/>
          </a:xfrm>
          <a:prstGeom prst="rect">
            <a:avLst/>
          </a:prstGeom>
          <a:solidFill>
            <a:srgbClr val="00B0F0">
              <a:alpha val="87000"/>
            </a:srgbClr>
          </a:solidFill>
        </p:spPr>
        <p:txBody>
          <a:bodyPr wrap="square">
            <a:spAutoFit/>
          </a:bodyPr>
          <a:lstStyle/>
          <a:p>
            <a:pPr lvl="0" algn="ctr" fontAlgn="base">
              <a:spcBef>
                <a:spcPct val="0"/>
              </a:spcBef>
              <a:spcAft>
                <a:spcPct val="0"/>
              </a:spcAft>
            </a:pP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Wahai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orang yang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beriman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Mengapa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memperkatakan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apa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tidak</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melakukannya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Amat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besar</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kebenciannya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di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sisi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Allah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bahawa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memperkatakan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sesuatu</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tidak</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lakukannya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914" y="76200"/>
            <a:ext cx="8991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Panduan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untuk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menjadi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pendakwah</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tanpa</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pengucapan</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berkesan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113112" y="2886174"/>
            <a:ext cx="7696200" cy="1014834"/>
          </a:xfrm>
          <a:prstGeom prst="roundRect">
            <a:avLst>
              <a:gd name="adj" fmla="val 15141"/>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akhlak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hendaklah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menjadi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keutamaan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diperkasakan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960440" y="1320080"/>
            <a:ext cx="7956376" cy="1280592"/>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Keimanan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keyakinan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hendaklah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benar-benar</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mendalam</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mantap</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5-Point Star 5"/>
          <p:cNvSpPr/>
          <p:nvPr/>
        </p:nvSpPr>
        <p:spPr>
          <a:xfrm>
            <a:off x="189534" y="1447800"/>
            <a:ext cx="1131167" cy="776064"/>
          </a:xfrm>
          <a:prstGeom prst="star5">
            <a:avLst/>
          </a:prstGeom>
          <a:ln/>
          <a:effectLst>
            <a:glow rad="101600">
              <a:schemeClr val="tx1">
                <a:alpha val="6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5-Point Star 6"/>
          <p:cNvSpPr/>
          <p:nvPr/>
        </p:nvSpPr>
        <p:spPr>
          <a:xfrm>
            <a:off x="304195" y="2676872"/>
            <a:ext cx="1095449" cy="726802"/>
          </a:xfrm>
          <a:prstGeom prst="star5">
            <a:avLst/>
          </a:prstGeom>
          <a:ln/>
          <a:effectLst>
            <a:glow rad="101600">
              <a:schemeClr val="tx1">
                <a:alpha val="6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ounded Rectangle 7"/>
          <p:cNvSpPr/>
          <p:nvPr/>
        </p:nvSpPr>
        <p:spPr>
          <a:xfrm>
            <a:off x="959024" y="4208784"/>
            <a:ext cx="7956376" cy="2268216"/>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Membudayakan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ciri-ciri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muslim</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sejati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seperti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suka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menolong</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bermuka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manis</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pemaaf</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bersopan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berbudi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bahasa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lemah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lembut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pengasih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penyabar</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membesar</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benar</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amanah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setia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janji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cakna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sebagainya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lagi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5-Point Star 8"/>
          <p:cNvSpPr/>
          <p:nvPr/>
        </p:nvSpPr>
        <p:spPr>
          <a:xfrm>
            <a:off x="259504" y="4173488"/>
            <a:ext cx="1143000" cy="779512"/>
          </a:xfrm>
          <a:prstGeom prst="star5">
            <a:avLst/>
          </a:prstGeom>
          <a:ln/>
          <a:effectLst>
            <a:glow rad="101600">
              <a:schemeClr val="tx1">
                <a:alpha val="6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102683" y="2811190"/>
            <a:ext cx="7696200" cy="1518890"/>
          </a:xfrm>
          <a:prstGeom prst="roundRect">
            <a:avLst>
              <a:gd name="adj" fmla="val 15141"/>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Pastikan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muslim</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benar-benar</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istiqomah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ajaran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merupakan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orang yang paling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depan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berjaya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setiap</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bidang</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kehidupan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ounded Rectangle 3"/>
          <p:cNvSpPr/>
          <p:nvPr/>
        </p:nvSpPr>
        <p:spPr>
          <a:xfrm>
            <a:off x="962238" y="1321296"/>
            <a:ext cx="7956376" cy="1280592"/>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Jadikan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qudwah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ikutan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baik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orang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didampingi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5-Point Star 4"/>
          <p:cNvSpPr/>
          <p:nvPr/>
        </p:nvSpPr>
        <p:spPr>
          <a:xfrm>
            <a:off x="228600" y="1524000"/>
            <a:ext cx="1130152" cy="748680"/>
          </a:xfrm>
          <a:prstGeom prst="star5">
            <a:avLst/>
          </a:prstGeom>
          <a:ln/>
          <a:effectLst>
            <a:glow rad="101600">
              <a:schemeClr val="tx1">
                <a:alpha val="6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4</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5-Point Star 5"/>
          <p:cNvSpPr/>
          <p:nvPr/>
        </p:nvSpPr>
        <p:spPr>
          <a:xfrm>
            <a:off x="228600" y="3093005"/>
            <a:ext cx="1194892" cy="793195"/>
          </a:xfrm>
          <a:prstGeom prst="star5">
            <a:avLst/>
          </a:prstGeom>
          <a:ln/>
          <a:effectLst>
            <a:glow rad="101600">
              <a:schemeClr val="tx1">
                <a:alpha val="6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5</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ounded Rectangle 6"/>
          <p:cNvSpPr/>
          <p:nvPr/>
        </p:nvSpPr>
        <p:spPr>
          <a:xfrm>
            <a:off x="926742" y="4489648"/>
            <a:ext cx="7956376" cy="1149152"/>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Suburkan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budaya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hormat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menghormati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jangan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mencela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agama lain.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5-Point Star 7"/>
          <p:cNvSpPr/>
          <p:nvPr/>
        </p:nvSpPr>
        <p:spPr>
          <a:xfrm>
            <a:off x="329814" y="4774704"/>
            <a:ext cx="1093678" cy="864096"/>
          </a:xfrm>
          <a:prstGeom prst="star5">
            <a:avLst/>
          </a:prstGeom>
          <a:ln/>
          <a:effectLst>
            <a:glow rad="101600">
              <a:schemeClr val="tx1">
                <a:alpha val="6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6</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p:cNvSpPr/>
          <p:nvPr/>
        </p:nvSpPr>
        <p:spPr>
          <a:xfrm>
            <a:off x="4914" y="76200"/>
            <a:ext cx="8991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Panduan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untuk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menjadikan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pendakwah</a:t>
            </a:r>
            <a:r>
              <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tanpa</a:t>
            </a:r>
            <a:r>
              <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pengucapan</a:t>
            </a:r>
            <a:r>
              <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berkesan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252118"/>
            <a:ext cx="8610600" cy="553998"/>
          </a:xfrm>
          <a:prstGeom prst="rect">
            <a:avLst/>
          </a:prstGeom>
        </p:spPr>
        <p:txBody>
          <a:bodyPr wrap="square">
            <a:spAutoFit/>
          </a:bodyPr>
          <a:lstStyle/>
          <a:p>
            <a:pPr algn="ctr">
              <a:defRPr/>
            </a:pP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Menjadi</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Muslim Yang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Sejati</a:t>
            </a:r>
            <a:endPar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611560" y="3604918"/>
            <a:ext cx="7992888" cy="2414882"/>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Mudah-mudahan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dengan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itu</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kita</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mendapat</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keredhaan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Allah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dalam</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masa</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sama</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mengambil</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pendekatan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berkesan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dalam</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aspek</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ar-SA" sz="3600" b="1" dirty="0">
                <a:ln w="12700">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الدَّعْوَة  بِالْحَال  </a:t>
            </a:r>
            <a:r>
              <a:rPr lang="en-US" sz="3600" b="1" dirty="0" smtClean="0">
                <a:ln w="12700">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atau</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dakwah</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tanpa</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pengucapan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611560" y="1471318"/>
            <a:ext cx="7992888" cy="1828800"/>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Muslim yang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beriman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dengan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ikhlas</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sepenuh</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keyakinan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beramal</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soleh</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mengerjakan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kebaikan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berakhlak</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mulia</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berdaya</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maju</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147628"/>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Ahzab</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21</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0570" y="3482876"/>
            <a:ext cx="8915400" cy="2308324"/>
          </a:xfrm>
          <a:prstGeom prst="rect">
            <a:avLst/>
          </a:prstGeom>
          <a:solidFill>
            <a:srgbClr val="00B0F0">
              <a:alpha val="84000"/>
            </a:srgbClr>
          </a:solidFill>
        </p:spPr>
        <p:txBody>
          <a:bodyPr wrap="square">
            <a:spAutoFit/>
          </a:bodyPr>
          <a:lstStyle/>
          <a:p>
            <a:pPr algn="ct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“Demi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contoh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ikutan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iaitu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mengharapkan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keredaan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balasan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pula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menyebut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mengingati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banyak-banyak</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susah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senang</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76200" y="1436132"/>
            <a:ext cx="9015056" cy="1569660"/>
          </a:xfrm>
          <a:prstGeom prst="rect">
            <a:avLst/>
          </a:prstGeom>
          <a:solidFill>
            <a:schemeClr val="bg1">
              <a:alpha val="35000"/>
            </a:schemeClr>
          </a:solidFill>
        </p:spPr>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لَقَدْ كَانَ لَكُمْ فِي رَسُولِ اللَّهِ أُسْوَةٌ حَسَنَةٌ لِمَنْ كَانَ يَرْجُو اللَّهَ وَالْيَوْمَ الْآخِرَ وَذَكَرَ اللَّهَ كَثِيرًا</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556435"/>
            <a:ext cx="9144000" cy="2400657"/>
          </a:xfrm>
          <a:prstGeom prst="rect">
            <a:avLst/>
          </a:prstGeom>
          <a:solidFill>
            <a:schemeClr val="bg1">
              <a:alpha val="36000"/>
            </a:schemeClr>
          </a:solidFill>
        </p:spPr>
        <p:txBody>
          <a:bodyPr wrap="square">
            <a:spAutoFit/>
          </a:bodyPr>
          <a:lstStyle/>
          <a:p>
            <a:pPr algn="ctr"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5536" y="4620161"/>
            <a:ext cx="8286808" cy="1323439"/>
          </a:xfrm>
          <a:prstGeom prst="rect">
            <a:avLst/>
          </a:prstGeom>
          <a:solidFill>
            <a:srgbClr val="00B0F0"/>
          </a:solid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804810" y="299492"/>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2832445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412032"/>
            <a:ext cx="9144000" cy="3785652"/>
          </a:xfrm>
          <a:prstGeom prst="rect">
            <a:avLst/>
          </a:prstGeom>
          <a:solidFill>
            <a:schemeClr val="bg1">
              <a:alpha val="33000"/>
            </a:schemeClr>
          </a:solidFill>
        </p:spPr>
        <p:txBody>
          <a:bodyPr wrap="square">
            <a:spAutoFit/>
          </a:bodyPr>
          <a:lstStyle/>
          <a:p>
            <a:pPr lvl="0" algn="ctr" rtl="1">
              <a:defRPr/>
            </a:pPr>
            <a:r>
              <a:rPr lang="ar-SA" sz="48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بَارَكَ اللهُ ِلىْ 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إِنَّهُ هُوَ الْغَفُوْرُ </a:t>
            </a:r>
            <a:r>
              <a:rPr lang="ar-SA" sz="4800" b="1" kern="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الرَّحِيْمُ.</a:t>
            </a:r>
            <a:endParaRPr lang="ar-SA" sz="48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endParaRPr>
          </a:p>
        </p:txBody>
      </p:sp>
      <p:sp>
        <p:nvSpPr>
          <p:cNvPr id="4" name="AutoShape 9"/>
          <p:cNvSpPr>
            <a:spLocks noChangeArrowheads="1"/>
          </p:cNvSpPr>
          <p:nvPr/>
        </p:nvSpPr>
        <p:spPr bwMode="auto">
          <a:xfrm>
            <a:off x="848096" y="260648"/>
            <a:ext cx="2571776" cy="576064"/>
          </a:xfrm>
          <a:prstGeom prst="roundRect">
            <a:avLst>
              <a:gd name="adj" fmla="val 16667"/>
            </a:avLst>
          </a:prstGeom>
          <a:solidFill>
            <a:schemeClr val="accent6">
              <a:lumMod val="75000"/>
              <a:alpha val="23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24339168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563093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25288" y="347626"/>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704948"/>
            <a:ext cx="9144000" cy="2215991"/>
          </a:xfrm>
          <a:prstGeom prst="rect">
            <a:avLst/>
          </a:prstGeom>
          <a:solidFill>
            <a:schemeClr val="bg1">
              <a:alpha val="34000"/>
            </a:schemeClr>
          </a:solidFill>
        </p:spPr>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04800" y="4438471"/>
            <a:ext cx="8572528" cy="1200329"/>
          </a:xfrm>
          <a:prstGeom prst="rect">
            <a:avLst/>
          </a:prstGeom>
          <a:solidFill>
            <a:srgbClr val="00B0F0"/>
          </a:solidFill>
          <a:ln w="57150">
            <a:noFill/>
          </a:ln>
        </p:spPr>
        <p:txBody>
          <a:bodyPr wrap="square">
            <a:spAutoFit/>
          </a:bodyPr>
          <a:lstStyle/>
          <a:p>
            <a:pPr algn="ctr">
              <a:defRPr/>
            </a:pP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832445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518841"/>
            <a:ext cx="9144000" cy="1631216"/>
          </a:xfrm>
          <a:prstGeom prst="rect">
            <a:avLst/>
          </a:prstGeom>
          <a:solidFill>
            <a:schemeClr val="bg1">
              <a:alpha val="34000"/>
            </a:schemeClr>
          </a:solidFill>
        </p:spPr>
        <p:txBody>
          <a:bodyPr wrap="square">
            <a:spAutoFit/>
          </a:bodyPr>
          <a:lstStyle/>
          <a:p>
            <a:pPr algn="ctr" rtl="1"/>
            <a:r>
              <a:rPr lang="ar-SA"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a:t>
            </a:r>
            <a:endParaRPr lang="en-US"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a:t>
            </a:r>
            <a:r>
              <a:rPr lang="ar-SA"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أَنَّ سَيِّدَنَا مُحَمَّدًا عَبْدُهُ وَرَسُوْلُهُ </a:t>
            </a:r>
            <a:endParaRPr lang="ms-MY" sz="50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313160"/>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214282" y="3849231"/>
            <a:ext cx="8643998" cy="2246769"/>
          </a:xfrm>
          <a:prstGeom prst="rect">
            <a:avLst/>
          </a:prstGeom>
          <a:solidFill>
            <a:srgbClr val="00B0F0"/>
          </a:solidFill>
          <a:ln w="12700">
            <a:noFill/>
          </a:ln>
        </p:spPr>
        <p:txBody>
          <a:bodyPr wrap="square">
            <a:spAutoFit/>
          </a:bodyPr>
          <a:lstStyle/>
          <a:p>
            <a:pPr algn="ctr">
              <a:defRPr/>
            </a:pP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832445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496" y="1827074"/>
            <a:ext cx="9029760" cy="1754326"/>
          </a:xfrm>
          <a:prstGeom prst="rect">
            <a:avLst/>
          </a:prstGeom>
          <a:solidFill>
            <a:schemeClr val="bg1">
              <a:alpha val="36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ءَالِهِ وَصَحْبِهِ.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533400" y="4356318"/>
            <a:ext cx="8286808" cy="1815882"/>
          </a:xfrm>
          <a:prstGeom prst="rect">
            <a:avLst/>
          </a:prstGeom>
          <a:solidFill>
            <a:srgbClr val="00B0F0"/>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112440"/>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832445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04810" y="329625"/>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Wasiat</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556792"/>
            <a:ext cx="9144000" cy="1754326"/>
          </a:xfrm>
          <a:prstGeom prst="rect">
            <a:avLst/>
          </a:prstGeom>
          <a:solidFill>
            <a:schemeClr val="bg1">
              <a:alpha val="36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وَادْخُلُوا فِي السِّلْمِ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كَآفَّةً</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تَتَّبِعُوا خُطُوَاتِ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الشَّيْطَان</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إِنَّهُ لَكُمْ عَدُوٌّ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مُّبِين</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849231"/>
            <a:ext cx="9144000" cy="2246769"/>
          </a:xfrm>
          <a:prstGeom prst="rect">
            <a:avLst/>
          </a:prstGeom>
          <a:solidFill>
            <a:srgbClr val="00B0F0"/>
          </a:solidFill>
          <a:ln w="9525">
            <a:noFill/>
          </a:ln>
        </p:spPr>
        <p:txBody>
          <a:bodyPr wrap="square">
            <a:spAutoFit/>
          </a:bodyPr>
          <a:lstStyle/>
          <a:p>
            <a:pPr algn="ctr">
              <a:defRPr/>
            </a:pP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hayatilah</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semua</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syariat</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Islam,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patuhi</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hukum-hakamnya</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jangan</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dituruti</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jejak</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langkah</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syaitan</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esungguhnya</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syaitan</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itu</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musuh</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sangat</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nyata</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832445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49355386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24348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26271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605677"/>
            <a:ext cx="9144000" cy="1938992"/>
          </a:xfrm>
          <a:prstGeom prst="rect">
            <a:avLst/>
          </a:prstGeom>
          <a:solidFill>
            <a:schemeClr val="bg1">
              <a:alpha val="35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مُحَمَّدًا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268069"/>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925431"/>
            <a:ext cx="8643998" cy="2246769"/>
          </a:xfrm>
          <a:prstGeom prst="rect">
            <a:avLst/>
          </a:prstGeom>
          <a:solidFill>
            <a:srgbClr val="00B0F0"/>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9400490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5619704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8676450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3411373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309869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7981233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214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496" y="1754848"/>
            <a:ext cx="9029760" cy="1754326"/>
          </a:xfrm>
          <a:prstGeom prst="rect">
            <a:avLst/>
          </a:prstGeom>
          <a:solidFill>
            <a:schemeClr val="bg1">
              <a:alpha val="37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صَـلِّ عَلَى سَيّـِدِنَا مُحَمَّدٍ،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وَصَحْبِهِ أَهْلِ التُّقَى وَالْوَفَا.</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5536" y="4356318"/>
            <a:ext cx="8286808" cy="1815882"/>
          </a:xfrm>
          <a:prstGeom prst="rect">
            <a:avLst/>
          </a:prstGeom>
          <a:solidFill>
            <a:srgbClr val="00B0F0"/>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112440"/>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348" y="260648"/>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1565196"/>
            <a:ext cx="8686800" cy="1754326"/>
          </a:xfrm>
          <a:prstGeom prst="rect">
            <a:avLst/>
          </a:prstGeom>
          <a:solidFill>
            <a:schemeClr val="bg1">
              <a:alpha val="35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وَأْمُرُوْا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بِالْمَعْرُوْفِ</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وَانْهَوْا عَنِ الْمُنْكَرِ بِقَدْرِ الْمُسْتَطَاعِ. </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145340"/>
            <a:ext cx="9144000" cy="1569660"/>
          </a:xfrm>
          <a:prstGeom prst="rect">
            <a:avLst/>
          </a:prstGeom>
          <a:solidFill>
            <a:srgbClr val="00B0F0"/>
          </a:solidFill>
          <a:ln w="9525">
            <a:noFill/>
          </a:ln>
        </p:spPr>
        <p:txBody>
          <a:bodyPr wrap="square">
            <a:spAutoFit/>
          </a:bodyPr>
          <a:lstStyle/>
          <a:p>
            <a:pPr algn="ctr" fontAlgn="auto">
              <a:spcBef>
                <a:spcPts val="0"/>
              </a:spcBef>
              <a:spcAft>
                <a:spcPts val="0"/>
              </a:spcAft>
              <a:defRPr/>
            </a:pP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Berdakwah</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anjurkan</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perkara</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makruf</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cegahlah</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daripada</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perkara</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atau</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perbuatan</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mungkar</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sedaya</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upaya</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24032"/>
            <a:ext cx="9144000" cy="68480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126792"/>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Ali Imran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104</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0570" y="3776008"/>
            <a:ext cx="8915400" cy="1938992"/>
          </a:xfrm>
          <a:prstGeom prst="rect">
            <a:avLst/>
          </a:prstGeom>
          <a:solidFill>
            <a:srgbClr val="00B0F0">
              <a:alpha val="79000"/>
            </a:srgbClr>
          </a:solidFill>
        </p:spPr>
        <p:txBody>
          <a:bodyPr wrap="square">
            <a:spAutoFit/>
          </a:bodyPr>
          <a:lstStyle/>
          <a:p>
            <a:pPr lvl="0" algn="ctr" fontAlgn="base">
              <a:spcBef>
                <a:spcPct val="0"/>
              </a:spcBef>
              <a:spcAft>
                <a:spcPct val="0"/>
              </a:spcAft>
            </a:pP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hendaklah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di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antara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kamu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satu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puak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menyeru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kebajikan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menyuruh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berbuat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segala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perkara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baik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serta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melarang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daripada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segala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salah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Dan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mereka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demikian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ialah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orang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berjaya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243152"/>
            <a:ext cx="9144000" cy="800219"/>
          </a:xfrm>
          <a:prstGeom prst="rect">
            <a:avLst/>
          </a:prstGeom>
          <a:solidFill>
            <a:schemeClr val="bg1">
              <a:alpha val="36000"/>
            </a:schemeClr>
          </a:solidFill>
        </p:spPr>
        <p:txBody>
          <a:bodyPr wrap="square">
            <a:spAutoFit/>
          </a:bodyPr>
          <a:lstStyle/>
          <a:p>
            <a:pPr algn="ctr" rtl="1"/>
            <a:endParaRPr lang="en-MY"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52400" y="1635840"/>
            <a:ext cx="8763001" cy="1569660"/>
          </a:xfrm>
          <a:prstGeom prst="rect">
            <a:avLst/>
          </a:prstGeom>
          <a:solidFill>
            <a:schemeClr val="bg1">
              <a:alpha val="34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وَلْتَكُن مِّنكُمْ أُمَّةٌ يَدْعُونَ إِلَى الْخَيْرِ وَيَأْمُرُونَ بِالْمَعْرُوفِ وَيَنْهَوْنَ عَنِ الْمُنكَرِ وَأُوْلَـئِكَ هُمُ الْمُفْلِحُونَ</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55576" y="76200"/>
            <a:ext cx="7757120"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Pendekatan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dakwah</a:t>
            </a:r>
            <a:endPar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berkesan</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4343400" y="4343400"/>
            <a:ext cx="4343400" cy="1371600"/>
          </a:xfrm>
          <a:prstGeom prst="roundRect">
            <a:avLst>
              <a:gd name="adj" fmla="val 11364"/>
            </a:avLst>
          </a:prstGeom>
          <a:solidFill>
            <a:srgbClr val="8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Muamalah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budaya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akhlak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Islamiyyah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533400" y="2600672"/>
            <a:ext cx="3810000" cy="2016224"/>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Menarik </a:t>
            </a: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orang yang didampingi atau ditemui kepada keindahan Islam</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ight Arrow 5"/>
          <p:cNvSpPr/>
          <p:nvPr/>
        </p:nvSpPr>
        <p:spPr>
          <a:xfrm>
            <a:off x="3891302" y="4101120"/>
            <a:ext cx="570173" cy="850826"/>
          </a:xfrm>
          <a:prstGeom prst="rightArrow">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Rectangle 6"/>
          <p:cNvSpPr/>
          <p:nvPr/>
        </p:nvSpPr>
        <p:spPr>
          <a:xfrm>
            <a:off x="876300" y="1880121"/>
            <a:ext cx="3124200" cy="830997"/>
          </a:xfrm>
          <a:prstGeom prst="rect">
            <a:avLst/>
          </a:prstGeom>
          <a:solidFill>
            <a:schemeClr val="bg1">
              <a:alpha val="83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الدَعْوَةُ بِالْحَال</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62260"/>
            <a:ext cx="90678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Surah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Fussilat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33</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0570" y="4297740"/>
            <a:ext cx="8915400" cy="1569660"/>
          </a:xfrm>
          <a:prstGeom prst="rect">
            <a:avLst/>
          </a:prstGeom>
          <a:solidFill>
            <a:srgbClr val="00B0F0">
              <a:alpha val="79000"/>
            </a:srgbClr>
          </a:solidFill>
        </p:spPr>
        <p:txBody>
          <a:bodyPr wrap="square">
            <a:spAutoFit/>
          </a:bodyPr>
          <a:lstStyle/>
          <a:p>
            <a:pPr lvl="0" algn="ctr" fontAlgn="base">
              <a:spcBef>
                <a:spcPct val="0"/>
              </a:spcBef>
              <a:spcAft>
                <a:spcPct val="0"/>
              </a:spcAft>
            </a:pP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tidak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lebih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baik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perkataannya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daripada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orang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menyeru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Allah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beramal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salih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sambil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berkata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Sesungguhnya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aku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orang Islam!”</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38100" y="1752600"/>
            <a:ext cx="9144000" cy="1631216"/>
          </a:xfrm>
          <a:prstGeom prst="rect">
            <a:avLst/>
          </a:prstGeom>
          <a:solidFill>
            <a:schemeClr val="bg1">
              <a:alpha val="36000"/>
            </a:schemeClr>
          </a:solidFill>
        </p:spPr>
        <p:txBody>
          <a:bodyPr wrap="square">
            <a:spAutoFit/>
          </a:bodyPr>
          <a:lstStyle/>
          <a:p>
            <a:pPr algn="ctr" rtl="1"/>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أَحْسَنُ قَوْلًا مِّمَّن دَعَا إِلَى اللَّهِ وَعَمِلَ صَالِحًا </a:t>
            </a:r>
            <a:endParaRPr lang="en-US"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وَقَالَ </a:t>
            </a:r>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إِنَّنِي مِنَ الْمُسْلِمِينَ</a:t>
            </a:r>
            <a:endParaRPr lang="en-MY"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1392</Words>
  <Application>Microsoft Office PowerPoint</Application>
  <PresentationFormat>On-screen Show (4:3)</PresentationFormat>
  <Paragraphs>125</Paragraphs>
  <Slides>36</Slides>
  <Notes>0</Notes>
  <HiddenSlides>0</HiddenSlides>
  <MMClips>0</MMClips>
  <ScaleCrop>false</ScaleCrop>
  <HeadingPairs>
    <vt:vector size="4" baseType="variant">
      <vt:variant>
        <vt:lpstr>Theme</vt:lpstr>
      </vt:variant>
      <vt:variant>
        <vt:i4>4</vt:i4>
      </vt:variant>
      <vt:variant>
        <vt:lpstr>Slide Titles</vt:lpstr>
      </vt:variant>
      <vt:variant>
        <vt:i4>36</vt:i4>
      </vt:variant>
    </vt:vector>
  </HeadingPairs>
  <TitlesOfParts>
    <vt:vector size="40"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 Daud</dc:creator>
  <cp:lastModifiedBy>USER</cp:lastModifiedBy>
  <cp:revision>5</cp:revision>
  <dcterms:created xsi:type="dcterms:W3CDTF">2016-10-19T05:08:36Z</dcterms:created>
  <dcterms:modified xsi:type="dcterms:W3CDTF">2016-10-20T05:17:08Z</dcterms:modified>
</cp:coreProperties>
</file>